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932" r:id="rId1"/>
  </p:sldMasterIdLst>
  <p:notesMasterIdLst>
    <p:notesMasterId r:id="rId22"/>
  </p:notesMasterIdLst>
  <p:handoutMasterIdLst>
    <p:handoutMasterId r:id="rId23"/>
  </p:handoutMasterIdLst>
  <p:sldIdLst>
    <p:sldId id="491" r:id="rId2"/>
    <p:sldId id="525" r:id="rId3"/>
    <p:sldId id="526" r:id="rId4"/>
    <p:sldId id="510" r:id="rId5"/>
    <p:sldId id="517" r:id="rId6"/>
    <p:sldId id="518" r:id="rId7"/>
    <p:sldId id="519" r:id="rId8"/>
    <p:sldId id="520" r:id="rId9"/>
    <p:sldId id="490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04" r:id="rId20"/>
    <p:sldId id="514" r:id="rId21"/>
  </p:sldIdLst>
  <p:sldSz cx="9144000" cy="5143500" type="screen16x9"/>
  <p:notesSz cx="6858000" cy="9296400"/>
  <p:embeddedFontLst>
    <p:embeddedFont>
      <p:font typeface="Garamond" panose="02020404030301010803" pitchFamily="18" charset="0"/>
      <p:regular r:id="rId24"/>
      <p:bold r:id="rId25"/>
      <p:italic r:id="rId26"/>
    </p:embeddedFont>
    <p:embeddedFont>
      <p:font typeface="Roboto" panose="020000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3">
          <p15:clr>
            <a:srgbClr val="A4A3A4"/>
          </p15:clr>
        </p15:guide>
        <p15:guide id="2" orient="horz" pos="325">
          <p15:clr>
            <a:srgbClr val="A4A3A4"/>
          </p15:clr>
        </p15:guide>
        <p15:guide id="3" orient="horz" pos="2917">
          <p15:clr>
            <a:srgbClr val="A4A3A4"/>
          </p15:clr>
        </p15:guide>
        <p15:guide id="4" orient="horz" pos="399">
          <p15:clr>
            <a:srgbClr val="A4A3A4"/>
          </p15:clr>
        </p15:guide>
        <p15:guide id="5" pos="576">
          <p15:clr>
            <a:srgbClr val="A4A3A4"/>
          </p15:clr>
        </p15:guide>
        <p15:guide id="6" pos="5184">
          <p15:clr>
            <a:srgbClr val="A4A3A4"/>
          </p15:clr>
        </p15:guide>
        <p15:guide id="7" pos="2880">
          <p15:clr>
            <a:srgbClr val="A4A3A4"/>
          </p15:clr>
        </p15:guide>
        <p15:guide id="8" pos="5108">
          <p15:clr>
            <a:srgbClr val="A4A3A4"/>
          </p15:clr>
        </p15:guide>
        <p15:guide id="9" pos="6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195B"/>
    <a:srgbClr val="005094"/>
    <a:srgbClr val="004170"/>
    <a:srgbClr val="959596"/>
    <a:srgbClr val="F0F1F1"/>
    <a:srgbClr val="004670"/>
    <a:srgbClr val="00468C"/>
    <a:srgbClr val="004D8E"/>
    <a:srgbClr val="145094"/>
    <a:srgbClr val="00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89011" autoAdjust="0"/>
  </p:normalViewPr>
  <p:slideViewPr>
    <p:cSldViewPr snapToGrid="0" showGuides="1">
      <p:cViewPr>
        <p:scale>
          <a:sx n="75" d="100"/>
          <a:sy n="75" d="100"/>
        </p:scale>
        <p:origin x="1056" y="102"/>
      </p:cViewPr>
      <p:guideLst>
        <p:guide orient="horz" pos="2843"/>
        <p:guide orient="horz" pos="325"/>
        <p:guide orient="horz" pos="2917"/>
        <p:guide orient="horz" pos="399"/>
        <p:guide pos="576"/>
        <p:guide pos="5184"/>
        <p:guide pos="2880"/>
        <p:guide pos="5108"/>
        <p:guide pos="65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94" y="-96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0494063003042"/>
          <c:y val="4.2524378039116476E-2"/>
          <c:w val="0.74922492149539022"/>
          <c:h val="0.73182758295125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237F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1-4EF0-92C5-C13AE1E18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3759616"/>
        <c:axId val="33761152"/>
      </c:barChart>
      <c:catAx>
        <c:axId val="3375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 b="1" i="0" u="none" strike="noStrike" kern="1200" baseline="0">
                    <a:solidFill>
                      <a:srgbClr val="525252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X - Axis Category Name</a:t>
                </a:r>
              </a:p>
            </c:rich>
          </c:tx>
          <c:layout>
            <c:manualLayout>
              <c:xMode val="edge"/>
              <c:yMode val="edge"/>
              <c:x val="0.41385118775257451"/>
              <c:y val="0.8957562121679990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3761152"/>
        <c:crosses val="autoZero"/>
        <c:auto val="1"/>
        <c:lblAlgn val="ctr"/>
        <c:lblOffset val="100"/>
        <c:noMultiLvlLbl val="0"/>
      </c:catAx>
      <c:valAx>
        <c:axId val="33761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Y - Axis Category Name</a:t>
                </a:r>
              </a:p>
            </c:rich>
          </c:tx>
          <c:layout>
            <c:manualLayout>
              <c:xMode val="edge"/>
              <c:yMode val="edge"/>
              <c:x val="2.5400567760407305E-2"/>
              <c:y val="0.1221642709200021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375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4250623311109"/>
          <c:y val="8.4577860245534306E-2"/>
          <c:w val="0.8395422656045527"/>
          <c:h val="0.7024098401658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237F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6-4384-A424-B281C6C2A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6666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66-4384-A424-B281C6C2A583}"/>
              </c:ext>
            </c:extLst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4">
                  <c:v>500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6-4384-A424-B281C6C2A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475776"/>
        <c:axId val="6477312"/>
      </c:barChart>
      <c:catAx>
        <c:axId val="6475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X - Axis Category Name</a:t>
                </a:r>
              </a:p>
            </c:rich>
          </c:tx>
          <c:layout>
            <c:manualLayout>
              <c:xMode val="edge"/>
              <c:yMode val="edge"/>
              <c:x val="0.40557421753653078"/>
              <c:y val="0.9301042524093584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477312"/>
        <c:crosses val="autoZero"/>
        <c:auto val="1"/>
        <c:lblAlgn val="ctr"/>
        <c:lblOffset val="100"/>
        <c:noMultiLvlLbl val="0"/>
      </c:catAx>
      <c:valAx>
        <c:axId val="64773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Y - Axis Category Name</a:t>
                </a:r>
              </a:p>
            </c:rich>
          </c:tx>
          <c:layout>
            <c:manualLayout>
              <c:xMode val="edge"/>
              <c:yMode val="edge"/>
              <c:x val="1.1164950183893215E-2"/>
              <c:y val="0.1433769445862711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647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75069459307553E-2"/>
          <c:y val="4.2004970280749065E-2"/>
          <c:w val="0.81941332162023983"/>
          <c:h val="0.733183284173898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237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137-4E2B-9C7F-12A9976CDE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37-4E2B-9C7F-12A9976CDE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37-4E2B-9C7F-12A9976CDE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37-4E2B-9C7F-12A9976CDE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37-4E2B-9C7F-12A9976CDE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137-4E2B-9C7F-12A9976CDE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175</a:t>
                    </a:r>
                    <a:endParaRPr lang="en-US"/>
                  </a:p>
                </c:rich>
              </c:tx>
              <c:spPr>
                <a:solidFill>
                  <a:srgbClr val="51237F"/>
                </a:solidFill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676843606990003E-2"/>
                      <c:h val="5.792448265143049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0137-4E2B-9C7F-12A9976CD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37-4E2B-9C7F-12A9976CD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080448"/>
        <c:axId val="35086336"/>
      </c:barChart>
      <c:catAx>
        <c:axId val="35080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086336"/>
        <c:crosses val="autoZero"/>
        <c:auto val="1"/>
        <c:lblAlgn val="ctr"/>
        <c:lblOffset val="100"/>
        <c:noMultiLvlLbl val="0"/>
      </c:catAx>
      <c:valAx>
        <c:axId val="3508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 b="1" i="0" u="none" strike="noStrike" kern="1200" baseline="0">
                    <a:solidFill>
                      <a:srgbClr val="525252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200" b="1" i="0" u="none" strike="noStrike" kern="1200" baseline="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Source: Source Name</a:t>
                </a:r>
              </a:p>
            </c:rich>
          </c:tx>
          <c:layout>
            <c:manualLayout>
              <c:xMode val="edge"/>
              <c:yMode val="edge"/>
              <c:x val="0.42381878130079459"/>
              <c:y val="0.9122431657684335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50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4382837216641"/>
          <c:y val="3.7540783486849409E-2"/>
          <c:w val="0.8130175202039982"/>
          <c:h val="0.687018379409885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51237F"/>
              </a:solidFill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9-42D0-8CC1-AE7AA1A01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69408"/>
        <c:axId val="33571200"/>
      </c:lineChart>
      <c:catAx>
        <c:axId val="3356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 b="1" i="0" u="none" strike="noStrike" kern="1200" baseline="0">
                    <a:solidFill>
                      <a:srgbClr val="525252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200" b="1" i="0" u="none" strike="noStrike" kern="1200" baseline="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Source: Source Name</a:t>
                </a:r>
              </a:p>
            </c:rich>
          </c:tx>
          <c:layout>
            <c:manualLayout>
              <c:xMode val="edge"/>
              <c:yMode val="edge"/>
              <c:x val="0.3903177778702156"/>
              <c:y val="0.867085279607752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3571200"/>
        <c:crosses val="autoZero"/>
        <c:auto val="1"/>
        <c:lblAlgn val="ctr"/>
        <c:lblOffset val="100"/>
        <c:noMultiLvlLbl val="0"/>
      </c:catAx>
      <c:valAx>
        <c:axId val="33571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Y - Axis Category Name</a:t>
                </a:r>
              </a:p>
            </c:rich>
          </c:tx>
          <c:layout>
            <c:manualLayout>
              <c:xMode val="edge"/>
              <c:yMode val="edge"/>
              <c:x val="1.2512547787547415E-2"/>
              <c:y val="7.7017853821833751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356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77027267538557"/>
          <c:y val="3.908785886300295E-2"/>
          <c:w val="0.74922492149539022"/>
          <c:h val="0.73182758295125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237F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C-47F1-9506-BB8E83C13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3759616"/>
        <c:axId val="33761152"/>
      </c:barChart>
      <c:catAx>
        <c:axId val="3375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 b="1" i="0" u="none" strike="noStrike" kern="1200" baseline="0">
                    <a:solidFill>
                      <a:srgbClr val="525252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X - Axis Category Name</a:t>
                </a:r>
              </a:p>
            </c:rich>
          </c:tx>
          <c:layout>
            <c:manualLayout>
              <c:xMode val="edge"/>
              <c:yMode val="edge"/>
              <c:x val="0.37643883368826753"/>
              <c:y val="0.8923197229212326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3761152"/>
        <c:crosses val="autoZero"/>
        <c:auto val="1"/>
        <c:lblAlgn val="ctr"/>
        <c:lblOffset val="100"/>
        <c:noMultiLvlLbl val="0"/>
      </c:catAx>
      <c:valAx>
        <c:axId val="33761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Y - Axis Category Name</a:t>
                </a:r>
              </a:p>
            </c:rich>
          </c:tx>
          <c:layout>
            <c:manualLayout>
              <c:xMode val="edge"/>
              <c:yMode val="edge"/>
              <c:x val="2.5400567760407305E-2"/>
              <c:y val="0.1221642709200021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375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0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5094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1039439" y="2180420"/>
            <a:ext cx="7069512" cy="517065"/>
          </a:xfrm>
        </p:spPr>
        <p:txBody>
          <a:bodyPr vert="horz" wrap="square" lIns="0" tIns="0" rIns="0" bIns="45720" rtlCol="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9438" y="2685678"/>
            <a:ext cx="7069512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2600" i="0" spc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36637" y="3311968"/>
            <a:ext cx="7072313" cy="872001"/>
          </a:xfrm>
        </p:spPr>
        <p:txBody>
          <a:bodyPr vert="horz" wrap="square" lIns="0" tIns="0" rIns="0" bIns="45720" rtlCol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00" i="0" baseline="0" dirty="0" smtClean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  <a:p>
            <a:pPr marL="0" lvl="0"/>
            <a:r>
              <a:rPr lang="en-US" dirty="0"/>
              <a:t>Department Name</a:t>
            </a:r>
          </a:p>
          <a:p>
            <a:pPr marL="0" lvl="0"/>
            <a:r>
              <a:rPr lang="en-US" dirty="0"/>
              <a:t>Presentation Date</a:t>
            </a:r>
          </a:p>
        </p:txBody>
      </p: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2ECB0BC-81E2-7657-ED1B-DEB6D4FDB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477" y="355946"/>
            <a:ext cx="3535363" cy="8149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D56BE9-ED9B-1FEE-F84B-DA5E5E0CB59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569620" y="-63500"/>
            <a:ext cx="4725076" cy="52560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IN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92A8D1A-8087-B713-B792-1196676E8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61680"/>
            <a:ext cx="514350" cy="326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639" y="998545"/>
            <a:ext cx="7072312" cy="2169825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91440">
              <a:lnSpc>
                <a:spcPct val="90000"/>
              </a:lnSpc>
              <a:defRPr lang="en-US" sz="3000" kern="2200" spc="0" baseline="0" dirty="0">
                <a:latin typeface="+mn-lt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semper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ipsum mi, ac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dolor.”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6637" y="3383309"/>
            <a:ext cx="7072313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 algn="r">
              <a:spcBef>
                <a:spcPts val="300"/>
              </a:spcBef>
              <a:buNone/>
              <a:defRPr lang="en-US" sz="1800" baseline="0" dirty="0" smtClean="0">
                <a:solidFill>
                  <a:srgbClr val="525252"/>
                </a:solidFill>
                <a:latin typeface="+mn-lt"/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—Author’s Name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D649393-7F7F-376A-0550-E4D3CFFD7A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35503" y="483173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EE34C1-3461-53B5-31B6-6C5EA7C7518D}"/>
              </a:ext>
            </a:extLst>
          </p:cNvPr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5094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BC0876D-534B-C445-D5AC-3F90E89F5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477" y="355946"/>
            <a:ext cx="3535363" cy="8149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8F41F8-F19F-D315-422E-A1602CCD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37" y="2445200"/>
            <a:ext cx="6950076" cy="517065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D7F17-64E9-A89C-A05F-98433E47429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569620" y="-63500"/>
            <a:ext cx="4725076" cy="52560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IN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AF9A6E86-2C50-5A08-8E59-26135CF128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35503" y="483173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61E00C-A024-71C3-971F-1AFA495F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148739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1197430"/>
            <a:ext cx="8349916" cy="3413072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lang="en-US" sz="2100" b="0" kern="1200" dirty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en-US" dirty="0"/>
              <a:t>Click to edit Master text styles Arial 21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5B61543-7882-6964-E3B2-96834DF582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762" y="691628"/>
            <a:ext cx="8349916" cy="391296"/>
          </a:xfrm>
        </p:spPr>
        <p:txBody>
          <a:bodyPr/>
          <a:lstStyle>
            <a:lvl1pPr marL="0" indent="0">
              <a:buNone/>
              <a:defRPr sz="2400" b="0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09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Subhead Arial 24 pt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B1CD1D-46EF-C274-B1E4-D70331800E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5503" y="485946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5639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F311B5-18DE-CC24-B154-2E2E9BBC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148739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0FBAE2-C3C6-48CA-66CF-D7F40E6E5D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1197430"/>
            <a:ext cx="8349916" cy="3413072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lang="en-US" sz="2100" b="0" kern="1200" dirty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en-US" dirty="0"/>
              <a:t>Click to edit Master text styles Arial 21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80BC2AA-5EE6-7B52-BA8C-83089B779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5503" y="4831733"/>
            <a:ext cx="514350" cy="326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0811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1143000"/>
            <a:ext cx="4129238" cy="3467501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sz="1800"/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1E633-FAA4-F7B4-3893-A1FFB20A9C4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19587" y="1143000"/>
            <a:ext cx="4073090" cy="3467500"/>
          </a:xfrm>
        </p:spPr>
        <p:txBody>
          <a:bodyPr/>
          <a:lstStyle>
            <a:lvl1pPr marL="177800" indent="-177800">
              <a:buClr>
                <a:srgbClr val="005094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27E89-9151-3A74-8245-090B5BDB5693}"/>
              </a:ext>
            </a:extLst>
          </p:cNvPr>
          <p:cNvCxnSpPr>
            <a:cxnSpLocks/>
          </p:cNvCxnSpPr>
          <p:nvPr userDrawn="1"/>
        </p:nvCxnSpPr>
        <p:spPr>
          <a:xfrm>
            <a:off x="4648200" y="1143000"/>
            <a:ext cx="0" cy="346750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FA46726-0B7D-512C-7067-C9740C6A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148739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9A92129A-0811-4A8A-836A-70F8CEA85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5502" y="4831733"/>
            <a:ext cx="514350" cy="326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76945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1231900"/>
            <a:ext cx="4073091" cy="3378601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sz="1800"/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1E633-FAA4-F7B4-3893-A1FFB20A9C4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19587" y="1231899"/>
            <a:ext cx="4073091" cy="3378601"/>
          </a:xfrm>
        </p:spPr>
        <p:txBody>
          <a:bodyPr/>
          <a:lstStyle>
            <a:lvl1pPr marL="177800" indent="-177800">
              <a:buClr>
                <a:srgbClr val="005094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A16F23-89BB-6D08-1419-74F0F035C8BE}"/>
              </a:ext>
            </a:extLst>
          </p:cNvPr>
          <p:cNvCxnSpPr>
            <a:cxnSpLocks/>
          </p:cNvCxnSpPr>
          <p:nvPr userDrawn="1"/>
        </p:nvCxnSpPr>
        <p:spPr>
          <a:xfrm>
            <a:off x="4615542" y="811374"/>
            <a:ext cx="0" cy="3799126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CB157-652B-FD48-276D-25DEB55BE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26793" y="485977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624EA4-4987-93B2-9F41-13E6B95F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148739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12373A8-F430-2AB4-654C-8FAFF8BC7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762" y="691628"/>
            <a:ext cx="4068736" cy="391296"/>
          </a:xfrm>
        </p:spPr>
        <p:txBody>
          <a:bodyPr/>
          <a:lstStyle>
            <a:lvl1pPr marL="0" indent="0">
              <a:buNone/>
              <a:defRPr sz="2400" b="0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09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Subhead Arial 24 pt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C3B0951-F521-1E5E-E4BC-A9A329C087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32" y="691628"/>
            <a:ext cx="4068736" cy="391296"/>
          </a:xfrm>
        </p:spPr>
        <p:txBody>
          <a:bodyPr/>
          <a:lstStyle>
            <a:lvl1pPr marL="0" indent="0">
              <a:buNone/>
              <a:defRPr sz="2400" b="0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09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Subhead Arial 24 pt</a:t>
            </a:r>
          </a:p>
        </p:txBody>
      </p:sp>
    </p:spTree>
    <p:extLst>
      <p:ext uri="{BB962C8B-B14F-4D97-AF65-F5344CB8AC3E}">
        <p14:creationId xmlns:p14="http://schemas.microsoft.com/office/powerpoint/2010/main" val="9251189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6C6F62-ED0F-2FA7-A0A0-9AE79283E8FF}"/>
              </a:ext>
            </a:extLst>
          </p:cNvPr>
          <p:cNvSpPr/>
          <p:nvPr userDrawn="1"/>
        </p:nvSpPr>
        <p:spPr bwMode="auto">
          <a:xfrm>
            <a:off x="4719588" y="1143000"/>
            <a:ext cx="4073090" cy="3676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IN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1143000"/>
            <a:ext cx="4129238" cy="3467501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sz="1800"/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1E633-FAA4-F7B4-3893-A1FFB20A9C4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19587" y="1143000"/>
            <a:ext cx="4073090" cy="3467500"/>
          </a:xfrm>
        </p:spPr>
        <p:txBody>
          <a:bodyPr/>
          <a:lstStyle>
            <a:lvl1pPr marL="177800" indent="-177800">
              <a:buClr>
                <a:srgbClr val="005094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27E89-9151-3A74-8245-090B5BDB5693}"/>
              </a:ext>
            </a:extLst>
          </p:cNvPr>
          <p:cNvCxnSpPr>
            <a:cxnSpLocks/>
          </p:cNvCxnSpPr>
          <p:nvPr userDrawn="1"/>
        </p:nvCxnSpPr>
        <p:spPr>
          <a:xfrm>
            <a:off x="4648200" y="1143000"/>
            <a:ext cx="0" cy="346750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FA46726-0B7D-512C-7067-C9740C6A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148739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33CB75A5-C7CB-2DB8-4C55-16FC38CE16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35502" y="483173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1494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F3B42D-C50E-33BB-B7E9-3C8F2C8CDE29}"/>
              </a:ext>
            </a:extLst>
          </p:cNvPr>
          <p:cNvSpPr/>
          <p:nvPr userDrawn="1"/>
        </p:nvSpPr>
        <p:spPr bwMode="auto">
          <a:xfrm>
            <a:off x="442761" y="1143000"/>
            <a:ext cx="8349917" cy="3670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IN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23D3D4-9F97-9AAC-983C-3898473741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761" y="1143000"/>
            <a:ext cx="8349916" cy="3467500"/>
          </a:xfrm>
        </p:spPr>
        <p:txBody>
          <a:bodyPr/>
          <a:lstStyle>
            <a:lvl1pPr marL="177800" indent="-177800">
              <a:buClr>
                <a:srgbClr val="005094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1237F"/>
              </a:buClr>
              <a:buSzTx/>
              <a:buFontTx/>
              <a:buNone/>
              <a:tabLst/>
              <a:defRPr/>
            </a:pPr>
            <a:r>
              <a:rPr lang="en-US" dirty="0"/>
              <a:t>Subhead Arial 21 pt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1237F"/>
              </a:buClr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8EDF24D-2644-DA9D-EFD0-4B9BBBE37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35502" y="483173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300C8CE-3F16-A12B-7A24-DA8017CA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148739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6495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2B372A-77B5-31B3-E290-AB03B868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148739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9FCD054-2ACB-3400-A961-62B89EF009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35503" y="483173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9040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550F4DCF-0EC0-663F-41C6-AC6F61393C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35503" y="483173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2" y="4817444"/>
            <a:ext cx="9143999" cy="326056"/>
          </a:xfrm>
          <a:prstGeom prst="rect">
            <a:avLst/>
          </a:prstGeom>
          <a:gradFill flip="none" rotWithShape="1">
            <a:gsLst>
              <a:gs pos="0">
                <a:srgbClr val="005094"/>
              </a:gs>
              <a:gs pos="50000">
                <a:srgbClr val="005094"/>
              </a:gs>
              <a:gs pos="75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l">
              <a:lnSpc>
                <a:spcPct val="90000"/>
              </a:lnSpc>
            </a:pP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638" y="633475"/>
            <a:ext cx="7072312" cy="438582"/>
          </a:xfrm>
          <a:prstGeom prst="rect">
            <a:avLst/>
          </a:prstGeom>
        </p:spPr>
        <p:txBody>
          <a:bodyPr vert="horz" wrap="square" lIns="0" tIns="0" rIns="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638" y="1108347"/>
            <a:ext cx="7072312" cy="3171045"/>
          </a:xfrm>
          <a:prstGeom prst="rect">
            <a:avLst/>
          </a:prstGeom>
        </p:spPr>
        <p:txBody>
          <a:bodyPr vert="horz" wrap="square" lIns="0" tIns="0" rIns="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56EBD2BB-939E-8183-DA57-9EBF0EB8BE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74035"/>
          <a:stretch/>
        </p:blipFill>
        <p:spPr>
          <a:xfrm>
            <a:off x="8366780" y="118792"/>
            <a:ext cx="712936" cy="7200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9E92E5-B5F9-59B9-2C09-DCBBBD144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932002"/>
            <a:ext cx="514350" cy="326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F8A716-9FA3-C8CF-6294-DA0CD42E76CF}"/>
              </a:ext>
            </a:extLst>
          </p:cNvPr>
          <p:cNvCxnSpPr/>
          <p:nvPr userDrawn="1"/>
        </p:nvCxnSpPr>
        <p:spPr>
          <a:xfrm>
            <a:off x="0" y="1078706"/>
            <a:ext cx="9144000" cy="0"/>
          </a:xfrm>
          <a:prstGeom prst="line">
            <a:avLst/>
          </a:prstGeom>
          <a:ln w="9525">
            <a:solidFill>
              <a:srgbClr val="3A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28" r:id="rId3"/>
    <p:sldLayoutId id="2147484023" r:id="rId4"/>
    <p:sldLayoutId id="2147484025" r:id="rId5"/>
    <p:sldLayoutId id="2147484030" r:id="rId6"/>
    <p:sldLayoutId id="2147484029" r:id="rId7"/>
    <p:sldLayoutId id="2147484027" r:id="rId8"/>
    <p:sldLayoutId id="2147483944" r:id="rId9"/>
    <p:sldLayoutId id="2147483940" r:id="rId10"/>
    <p:sldLayoutId id="2147483947" r:id="rId1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cap="none" spc="0" baseline="0" dirty="0" smtClean="0">
          <a:solidFill>
            <a:srgbClr val="005094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Wingdings" panose="05000000000000000000" pitchFamily="2" charset="2"/>
        <a:buChar char="§"/>
        <a:defRPr lang="en-US" sz="1800" b="0" kern="1200" dirty="0" smtClean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457200" indent="-227013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Arial" panose="020B0604020202020204" pitchFamily="34" charset="0"/>
        <a:buChar char="•"/>
        <a:defRPr lang="en-US" sz="1800" b="0" kern="1200" dirty="0" smtClean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42950" indent="-227013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Arial" panose="020B0604020202020204" pitchFamily="34" charset="0"/>
        <a:buChar char="•"/>
        <a:defRPr lang="en-US" sz="1800" b="0" kern="1200" dirty="0" smtClean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0287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Arial" panose="020B0604020202020204" pitchFamily="34" charset="0"/>
        <a:buChar char="•"/>
        <a:defRPr lang="en-US" sz="1800" b="0" kern="1200" dirty="0" smtClean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312863" indent="-227013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Arial" panose="020B0604020202020204" pitchFamily="34" charset="0"/>
        <a:buChar char="•"/>
        <a:defRPr lang="en-US" sz="1800" b="0" kern="1200" dirty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Course Title -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Arial 34 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Topic Title -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Arial 26 pt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39438" y="3311968"/>
            <a:ext cx="7069512" cy="1437832"/>
          </a:xfrm>
        </p:spPr>
        <p:txBody>
          <a:bodyPr/>
          <a:lstStyle/>
          <a:p>
            <a:pPr algn="l"/>
            <a:r>
              <a:rPr lang="en-US" dirty="0"/>
              <a:t>Presenter’s Name -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Arial 18 pt</a:t>
            </a:r>
          </a:p>
          <a:p>
            <a:r>
              <a:rPr lang="en-US" dirty="0"/>
              <a:t>Presenter’s ID -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Arial 18 pt</a:t>
            </a:r>
          </a:p>
          <a:p>
            <a:pPr algn="l"/>
            <a:r>
              <a:rPr lang="en-US" dirty="0"/>
              <a:t>Department Name -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Arial 18 pt</a:t>
            </a:r>
          </a:p>
          <a:p>
            <a:pPr algn="l"/>
            <a:r>
              <a:rPr lang="en-US" dirty="0"/>
              <a:t>Lecture Number -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Arial 18 pt</a:t>
            </a:r>
          </a:p>
          <a:p>
            <a:pPr algn="l"/>
            <a:r>
              <a:rPr lang="en-US" dirty="0"/>
              <a:t>Presentation Date -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Arial 18 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97F3F-9EED-8F52-2E31-5C593DDC3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61680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32562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8D3940-7AB6-4170-C0AD-70B679CF4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This slide has text and an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15DE7-FE5B-2604-B6F5-1C6BF7E25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61680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FBAC09-4AD3-B3C6-EF16-91FA94AA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09ED2463-DD42-F6B5-E230-FE001C5AEC0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1300430"/>
            <a:ext cx="4073525" cy="3152239"/>
          </a:xfrm>
        </p:spPr>
      </p:pic>
    </p:spTree>
    <p:extLst>
      <p:ext uri="{BB962C8B-B14F-4D97-AF65-F5344CB8AC3E}">
        <p14:creationId xmlns:p14="http://schemas.microsoft.com/office/powerpoint/2010/main" val="13945681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8D3940-7AB6-4170-C0AD-70B679CF4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This slide has text and bar chart.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15DE7-FE5B-2604-B6F5-1C6BF7E25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61680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FBAC09-4AD3-B3C6-EF16-91FA94AA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804CD345-B171-2688-B79F-45E77E7EDEB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21264635"/>
              </p:ext>
            </p:extLst>
          </p:nvPr>
        </p:nvGraphicFramePr>
        <p:xfrm>
          <a:off x="4719638" y="1143000"/>
          <a:ext cx="4073525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23131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8D3940-7AB6-4170-C0AD-70B679CF4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This slide has text and bar chart.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15DE7-FE5B-2604-B6F5-1C6BF7E25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61680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FBAC09-4AD3-B3C6-EF16-91FA94AA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EC8D13-37C9-FA8F-7275-B06CC9BC5BC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83829577"/>
              </p:ext>
            </p:extLst>
          </p:nvPr>
        </p:nvGraphicFramePr>
        <p:xfrm>
          <a:off x="4719638" y="1143000"/>
          <a:ext cx="4129237" cy="290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2">
                  <a:extLst>
                    <a:ext uri="{9D8B030D-6E8A-4147-A177-3AD203B41FA5}">
                      <a16:colId xmlns:a16="http://schemas.microsoft.com/office/drawing/2014/main" val="138045162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997586680"/>
                    </a:ext>
                  </a:extLst>
                </a:gridCol>
                <a:gridCol w="1355875">
                  <a:extLst>
                    <a:ext uri="{9D8B030D-6E8A-4147-A177-3AD203B41FA5}">
                      <a16:colId xmlns:a16="http://schemas.microsoft.com/office/drawing/2014/main" val="2275360355"/>
                    </a:ext>
                  </a:extLst>
                </a:gridCol>
              </a:tblGrid>
              <a:tr h="3173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Subject 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Subject 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75433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1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19113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2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156922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3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726325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4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12392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5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27485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6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75524"/>
                  </a:ext>
                </a:extLst>
              </a:tr>
              <a:tr h="584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Data Total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lang="en-US" sz="1400" b="1" kern="1200" dirty="0">
                        <a:solidFill>
                          <a:srgbClr val="0050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7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0998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481A2A-5C0B-AE52-A9C7-D3DB8B40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53D5-C8DE-E973-4E90-780A65E5F13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CA8DD-3B6D-A041-7532-C964B6031C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466073" y="4932002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0A6B02-6FDF-0954-9FF4-422C282D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</p:spTree>
    <p:extLst>
      <p:ext uri="{BB962C8B-B14F-4D97-AF65-F5344CB8AC3E}">
        <p14:creationId xmlns:p14="http://schemas.microsoft.com/office/powerpoint/2010/main" val="39783922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481A2A-5C0B-AE52-A9C7-D3DB8B40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Given two integers </a:t>
            </a:r>
            <a:r>
              <a:rPr lang="en-US" dirty="0">
                <a:latin typeface="+mj-lt"/>
              </a:rPr>
              <a:t>a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 and </a:t>
            </a:r>
            <a:r>
              <a:rPr lang="en-US" dirty="0">
                <a:latin typeface="+mj-lt"/>
              </a:rPr>
              <a:t>b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, return the sum of the two integers without using the operators </a:t>
            </a:r>
            <a:r>
              <a:rPr lang="en-US" dirty="0">
                <a:latin typeface="+mj-lt"/>
              </a:rPr>
              <a:t>+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 and </a:t>
            </a:r>
            <a:r>
              <a:rPr lang="en-US" dirty="0">
                <a:latin typeface="+mj-lt"/>
              </a:rPr>
              <a:t>-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.</a:t>
            </a:r>
            <a:endParaRPr lang="en-IN" dirty="0">
              <a:latin typeface="+mj-lt"/>
            </a:endParaRPr>
          </a:p>
          <a:p>
            <a:pPr algn="l"/>
            <a:endParaRPr lang="en-US" b="1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Example 1:</a:t>
            </a:r>
            <a:endParaRPr lang="en-US" b="0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effectLst/>
                <a:latin typeface="+mj-lt"/>
              </a:rPr>
              <a:t>Input:</a:t>
            </a:r>
            <a:r>
              <a:rPr lang="en-US" dirty="0">
                <a:latin typeface="+mj-lt"/>
              </a:rPr>
              <a:t> a = 1, b = 2 </a:t>
            </a:r>
            <a:r>
              <a:rPr lang="en-US" b="1" dirty="0">
                <a:effectLst/>
                <a:latin typeface="+mj-lt"/>
              </a:rPr>
              <a:t>Output:</a:t>
            </a:r>
            <a:r>
              <a:rPr lang="en-US" dirty="0">
                <a:latin typeface="+mj-lt"/>
              </a:rPr>
              <a:t> 3 </a:t>
            </a:r>
          </a:p>
          <a:p>
            <a:pPr algn="l"/>
            <a:endParaRPr lang="en-US" b="1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Example 2:</a:t>
            </a:r>
            <a:endParaRPr lang="en-US" b="0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+mj-lt"/>
              </a:rPr>
              <a:t>Input:</a:t>
            </a:r>
            <a:r>
              <a:rPr lang="en-US" dirty="0">
                <a:latin typeface="+mj-lt"/>
              </a:rPr>
              <a:t> a = 2, b = 3 </a:t>
            </a:r>
            <a:r>
              <a:rPr lang="en-US" b="1" dirty="0">
                <a:effectLst/>
                <a:latin typeface="+mj-lt"/>
              </a:rPr>
              <a:t>Output:</a:t>
            </a:r>
            <a:r>
              <a:rPr lang="en-US" dirty="0">
                <a:latin typeface="+mj-lt"/>
              </a:rPr>
              <a:t> 5</a:t>
            </a:r>
            <a:endParaRPr lang="en-IN" dirty="0">
              <a:latin typeface="+mj-lt"/>
            </a:endParaRPr>
          </a:p>
          <a:p>
            <a:pPr marL="0" indent="0">
              <a:buNone/>
            </a:pPr>
            <a:endParaRPr lang="en-IN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53D5-C8DE-E973-4E90-780A65E5F13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63525" indent="-174625">
              <a:buNone/>
            </a:pP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def </a:t>
            </a:r>
            <a:r>
              <a:rPr lang="en-US" dirty="0" err="1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getSum</a:t>
            </a: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(a, b):   </a:t>
            </a:r>
          </a:p>
          <a:p>
            <a:pPr marL="263525" indent="-174625">
              <a:buNone/>
            </a:pP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	s=[]</a:t>
            </a:r>
          </a:p>
          <a:p>
            <a:pPr marL="263525" indent="-174625">
              <a:buNone/>
            </a:pP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dirty="0" err="1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s.append</a:t>
            </a: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(a)</a:t>
            </a:r>
          </a:p>
          <a:p>
            <a:pPr marL="263525" indent="-174625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s.append</a:t>
            </a: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(b)</a:t>
            </a:r>
          </a:p>
          <a:p>
            <a:pPr marL="263525" indent="-174625">
              <a:buNone/>
            </a:pP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	return sum(s)</a:t>
            </a:r>
          </a:p>
          <a:p>
            <a:pPr marL="8890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CA8DD-3B6D-A041-7532-C964B6031C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466073" y="4932002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0A6B02-6FDF-0954-9FF4-422C282D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 of Two Integers</a:t>
            </a:r>
          </a:p>
        </p:txBody>
      </p:sp>
    </p:spTree>
    <p:extLst>
      <p:ext uri="{BB962C8B-B14F-4D97-AF65-F5344CB8AC3E}">
        <p14:creationId xmlns:p14="http://schemas.microsoft.com/office/powerpoint/2010/main" val="25500270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481A2A-5C0B-AE52-A9C7-D3DB8B40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Given two integers </a:t>
            </a:r>
            <a:r>
              <a:rPr lang="en-US" dirty="0">
                <a:latin typeface="+mj-lt"/>
              </a:rPr>
              <a:t>a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 and </a:t>
            </a:r>
            <a:r>
              <a:rPr lang="en-US" dirty="0">
                <a:latin typeface="+mj-lt"/>
              </a:rPr>
              <a:t>b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, return the sum of the two integers without using the operators </a:t>
            </a:r>
            <a:r>
              <a:rPr lang="en-US" dirty="0">
                <a:latin typeface="+mj-lt"/>
              </a:rPr>
              <a:t>+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 and </a:t>
            </a:r>
            <a:r>
              <a:rPr lang="en-US" dirty="0">
                <a:latin typeface="+mj-lt"/>
              </a:rPr>
              <a:t>-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.</a:t>
            </a:r>
            <a:endParaRPr lang="en-IN" dirty="0">
              <a:latin typeface="+mj-lt"/>
            </a:endParaRPr>
          </a:p>
          <a:p>
            <a:pPr algn="l"/>
            <a:endParaRPr lang="en-US" b="1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Example 1:</a:t>
            </a:r>
            <a:endParaRPr lang="en-US" b="0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effectLst/>
                <a:latin typeface="+mj-lt"/>
              </a:rPr>
              <a:t>Input:</a:t>
            </a:r>
            <a:r>
              <a:rPr lang="en-US" dirty="0">
                <a:latin typeface="+mj-lt"/>
              </a:rPr>
              <a:t> a = 1, b = 2 </a:t>
            </a:r>
            <a:r>
              <a:rPr lang="en-US" b="1" dirty="0">
                <a:effectLst/>
                <a:latin typeface="+mj-lt"/>
              </a:rPr>
              <a:t>Output:</a:t>
            </a:r>
            <a:r>
              <a:rPr lang="en-US" dirty="0">
                <a:latin typeface="+mj-lt"/>
              </a:rPr>
              <a:t> 3 </a:t>
            </a:r>
          </a:p>
          <a:p>
            <a:pPr algn="l"/>
            <a:endParaRPr lang="en-US" b="1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Example 2:</a:t>
            </a:r>
            <a:endParaRPr lang="en-US" b="0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+mj-lt"/>
              </a:rPr>
              <a:t>Input:</a:t>
            </a:r>
            <a:r>
              <a:rPr lang="en-US" dirty="0">
                <a:latin typeface="+mj-lt"/>
              </a:rPr>
              <a:t> a = 2, b = 3 </a:t>
            </a:r>
            <a:r>
              <a:rPr lang="en-US" b="1" dirty="0">
                <a:effectLst/>
                <a:latin typeface="+mj-lt"/>
              </a:rPr>
              <a:t>Output:</a:t>
            </a:r>
            <a:r>
              <a:rPr lang="en-US" dirty="0">
                <a:latin typeface="+mj-lt"/>
              </a:rPr>
              <a:t> 5</a:t>
            </a:r>
            <a:endParaRPr lang="en-IN" dirty="0">
              <a:latin typeface="+mj-lt"/>
            </a:endParaRPr>
          </a:p>
          <a:p>
            <a:pPr marL="0" indent="0">
              <a:buNone/>
            </a:pPr>
            <a:endParaRPr lang="en-IN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CA8DD-3B6D-A041-7532-C964B6031C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466073" y="4932002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0A6B02-6FDF-0954-9FF4-422C282D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8086 Pins Configuration</a:t>
            </a:r>
          </a:p>
        </p:txBody>
      </p:sp>
      <p:pic>
        <p:nvPicPr>
          <p:cNvPr id="6" name="Picture 2" descr="8086 Microprocessor - javatpoint">
            <a:extLst>
              <a:ext uri="{FF2B5EF4-FFF2-40B4-BE49-F238E27FC236}">
                <a16:creationId xmlns:a16="http://schemas.microsoft.com/office/drawing/2014/main" id="{EE1D51E6-8BAB-797F-B4D9-FA4475B9058D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13" y="1255734"/>
            <a:ext cx="261913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120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0DBBFF-DFBB-C9E6-7751-972CAB915F4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720A43-A684-5015-F3CE-28FFA3680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58D0CA-255E-9F69-CC9F-E4D55D7C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</p:spTree>
    <p:extLst>
      <p:ext uri="{BB962C8B-B14F-4D97-AF65-F5344CB8AC3E}">
        <p14:creationId xmlns:p14="http://schemas.microsoft.com/office/powerpoint/2010/main" val="111808822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6BD08-6D75-E6C7-110B-416A91DF3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05B52-2587-6F77-0AEC-DFA8CC3C2BC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08707-DA61-A350-1F7F-895EBB53F2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BDDCC4-B9CC-714E-5489-37EB956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8362EC-D00E-8219-FBCF-ADC0A89D8F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/>
              <a:t>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B0CF0-AA99-A3C5-C484-297EB17939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101360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42010-483B-B8E1-4262-B2017ED74A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278328" y="4831733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F61F7B-ABEA-072E-91D1-1FC025AB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</p:spTree>
    <p:extLst>
      <p:ext uri="{BB962C8B-B14F-4D97-AF65-F5344CB8AC3E}">
        <p14:creationId xmlns:p14="http://schemas.microsoft.com/office/powerpoint/2010/main" val="36890537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E30EA-17F1-4C88-1666-C76A08009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422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5252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42643-4B4B-3AF4-2F08-E12BA79BC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61680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D0112-EAB1-BBCD-F2AB-46B6C12C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5094"/>
                </a:solidFill>
              </a:rPr>
              <a:t>Course Outcomes </a:t>
            </a:r>
            <a:r>
              <a:rPr lang="en-IN" sz="1800" dirty="0">
                <a:solidFill>
                  <a:srgbClr val="0070C0"/>
                </a:solidFill>
              </a:rPr>
              <a:t>Arial 30 pt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6E829-04A1-B340-7EBB-226D0A13E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end of the course, students should be able to: </a:t>
            </a:r>
            <a:r>
              <a:rPr lang="en-US" sz="1800" dirty="0">
                <a:solidFill>
                  <a:srgbClr val="0070C0"/>
                </a:solidFill>
              </a:rPr>
              <a:t>Arial 21 pt</a:t>
            </a:r>
          </a:p>
          <a:p>
            <a:pPr marL="801688" lvl="1" indent="-801688">
              <a:buNone/>
              <a:tabLst>
                <a:tab pos="801688" algn="l"/>
              </a:tabLst>
            </a:pPr>
            <a:r>
              <a:rPr lang="en-US" b="1" dirty="0"/>
              <a:t>CO1:</a:t>
            </a:r>
            <a:r>
              <a:rPr lang="en-US" dirty="0"/>
              <a:t> write CO1 here.</a:t>
            </a:r>
          </a:p>
          <a:p>
            <a:pPr marL="801688" lvl="1" indent="-801688">
              <a:buNone/>
              <a:tabLst>
                <a:tab pos="801688" algn="l"/>
              </a:tabLst>
            </a:pPr>
            <a:r>
              <a:rPr lang="en-US" b="1" dirty="0"/>
              <a:t>CO2:</a:t>
            </a:r>
            <a:r>
              <a:rPr lang="en-US" dirty="0"/>
              <a:t> write CO2 here.</a:t>
            </a:r>
          </a:p>
          <a:p>
            <a:pPr marL="801688" lvl="1" indent="-801688">
              <a:buNone/>
              <a:tabLst>
                <a:tab pos="801688" algn="l"/>
              </a:tabLst>
            </a:pPr>
            <a:r>
              <a:rPr lang="en-US" b="1" dirty="0"/>
              <a:t>CO3:</a:t>
            </a:r>
            <a:r>
              <a:rPr lang="en-US" dirty="0"/>
              <a:t> write CO3 here.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860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1975-3734-25CE-84DB-DEEF91F68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sz="3600" dirty="0"/>
              <a:t>- </a:t>
            </a:r>
            <a:r>
              <a:rPr lang="en-US" sz="2000" dirty="0"/>
              <a:t>Arial 34 pt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0849E-F7A6-5ED3-F0DD-CF5FC48A9C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476958" y="4818217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9340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25B32-5762-0AB2-E08A-461E4C8B7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61680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2DD14-85DA-00E6-C3BA-E572D32C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B8D89-D777-2FE7-AF15-2F0B5F1BC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0026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Bar Chart Name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AD1FC1-0C5D-C35D-1DC8-C5032C9DE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574783"/>
              </p:ext>
            </p:extLst>
          </p:nvPr>
        </p:nvGraphicFramePr>
        <p:xfrm>
          <a:off x="229971" y="1419229"/>
          <a:ext cx="8350250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16315-AE18-F6A2-6E50-5CF9B9FE48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4433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Bar Chart Name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A094F0-BECA-E57E-B081-2B4BC7CA9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12598"/>
              </p:ext>
            </p:extLst>
          </p:nvPr>
        </p:nvGraphicFramePr>
        <p:xfrm>
          <a:off x="367757" y="1281113"/>
          <a:ext cx="8350250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F8DC9-AB80-3860-EC5F-EF277E2E1A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8650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Bar Chart Name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E4FD347-F101-7DA7-FAB9-4A15294B6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07429"/>
              </p:ext>
            </p:extLst>
          </p:nvPr>
        </p:nvGraphicFramePr>
        <p:xfrm>
          <a:off x="351322" y="1202670"/>
          <a:ext cx="7998928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BF0D8-47A3-9349-A75C-DA192CA59B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05973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Graph Chart Name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556C15-ECE5-EA88-FB00-72EABBB34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01359"/>
              </p:ext>
            </p:extLst>
          </p:nvPr>
        </p:nvGraphicFramePr>
        <p:xfrm>
          <a:off x="359297" y="1281272"/>
          <a:ext cx="8350250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E648CF-B8D2-888B-D86E-D0EFCC986C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39458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Table Chart Name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F0D5A1-0653-42EC-0E55-FC298DC82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478708"/>
              </p:ext>
            </p:extLst>
          </p:nvPr>
        </p:nvGraphicFramePr>
        <p:xfrm>
          <a:off x="442913" y="1281112"/>
          <a:ext cx="7962052" cy="327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911">
                  <a:extLst>
                    <a:ext uri="{9D8B030D-6E8A-4147-A177-3AD203B41FA5}">
                      <a16:colId xmlns:a16="http://schemas.microsoft.com/office/drawing/2014/main" val="1380451620"/>
                    </a:ext>
                  </a:extLst>
                </a:gridCol>
                <a:gridCol w="2742655">
                  <a:extLst>
                    <a:ext uri="{9D8B030D-6E8A-4147-A177-3AD203B41FA5}">
                      <a16:colId xmlns:a16="http://schemas.microsoft.com/office/drawing/2014/main" val="3997586680"/>
                    </a:ext>
                  </a:extLst>
                </a:gridCol>
                <a:gridCol w="2066486">
                  <a:extLst>
                    <a:ext uri="{9D8B030D-6E8A-4147-A177-3AD203B41FA5}">
                      <a16:colId xmlns:a16="http://schemas.microsoft.com/office/drawing/2014/main" val="2275360355"/>
                    </a:ext>
                  </a:extLst>
                </a:gridCol>
              </a:tblGrid>
              <a:tr h="3579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Subject 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Subject 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75433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1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19113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2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156922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3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726325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4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12392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5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27485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6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75524"/>
                  </a:ext>
                </a:extLst>
              </a:tr>
              <a:tr h="659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Data Total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lang="en-US" sz="1400" b="1" kern="1200" dirty="0">
                        <a:solidFill>
                          <a:srgbClr val="0050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72027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2E6411-6B56-5DE8-6DEA-5A5AD95BAE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75882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0995" y="1223203"/>
            <a:ext cx="8802009" cy="951030"/>
          </a:xfrm>
        </p:spPr>
        <p:txBody>
          <a:bodyPr/>
          <a:lstStyle/>
          <a:p>
            <a:r>
              <a:rPr lang="en-US" dirty="0"/>
              <a:t>“A stand-alone slide option for a quote - </a:t>
            </a:r>
            <a:r>
              <a:rPr lang="en-IN" sz="1800" kern="1200" dirty="0">
                <a:solidFill>
                  <a:srgbClr val="0070C0"/>
                </a:solidFill>
                <a:latin typeface="+mj-lt"/>
              </a:rPr>
              <a:t>Arial 30 - 48 pt</a:t>
            </a:r>
            <a:r>
              <a:rPr lang="en-US" dirty="0"/>
              <a:t>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6929" y="2301037"/>
            <a:ext cx="7230140" cy="541425"/>
          </a:xfrm>
        </p:spPr>
        <p:txBody>
          <a:bodyPr/>
          <a:lstStyle/>
          <a:p>
            <a:pPr lvl="0"/>
            <a:r>
              <a:rPr lang="en-US" sz="2400" dirty="0">
                <a:latin typeface="+mj-lt"/>
              </a:rPr>
              <a:t>—Author’s Name - </a:t>
            </a:r>
            <a:r>
              <a:rPr lang="en-US" sz="1800" dirty="0">
                <a:solidFill>
                  <a:srgbClr val="0070C0"/>
                </a:solidFill>
              </a:rPr>
              <a:t>Arial 24 - 28 pt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1E7988-F60C-A2A3-7F13-71121C5E2E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20502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37641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C Powerpoint Template">
  <a:themeElements>
    <a:clrScheme name="Custom 1">
      <a:dk1>
        <a:srgbClr val="005094"/>
      </a:dk1>
      <a:lt1>
        <a:srgbClr val="FFFFFF"/>
      </a:lt1>
      <a:dk2>
        <a:srgbClr val="FFFFFF"/>
      </a:dk2>
      <a:lt2>
        <a:srgbClr val="FFFFFF"/>
      </a:lt2>
      <a:accent1>
        <a:srgbClr val="005094"/>
      </a:accent1>
      <a:accent2>
        <a:srgbClr val="525252"/>
      </a:accent2>
      <a:accent3>
        <a:srgbClr val="525252"/>
      </a:accent3>
      <a:accent4>
        <a:srgbClr val="005094"/>
      </a:accent4>
      <a:accent5>
        <a:srgbClr val="525252"/>
      </a:accent5>
      <a:accent6>
        <a:srgbClr val="005094"/>
      </a:accent6>
      <a:hlink>
        <a:srgbClr val="525252"/>
      </a:hlink>
      <a:folHlink>
        <a:srgbClr val="005094"/>
      </a:folHlink>
    </a:clrScheme>
    <a:fontScheme name="Montgomery Colleg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1237F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</Words>
  <Application>Microsoft Office PowerPoint</Application>
  <PresentationFormat>On-screen Show (16:9)</PresentationFormat>
  <Paragraphs>141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Wingdings</vt:lpstr>
      <vt:lpstr>Garamond</vt:lpstr>
      <vt:lpstr>Arial</vt:lpstr>
      <vt:lpstr>Roboto</vt:lpstr>
      <vt:lpstr>MC Powerpoint Template</vt:lpstr>
      <vt:lpstr>Course Title - Arial 34 pt</vt:lpstr>
      <vt:lpstr>Course Outcomes Arial 30 pt</vt:lpstr>
      <vt:lpstr>Title Name</vt:lpstr>
      <vt:lpstr>Title Name</vt:lpstr>
      <vt:lpstr>Title Name</vt:lpstr>
      <vt:lpstr>Title Name</vt:lpstr>
      <vt:lpstr>Title Name</vt:lpstr>
      <vt:lpstr>Title Name</vt:lpstr>
      <vt:lpstr>“A stand-alone slide option for a quote - Arial 30 - 48 pt”</vt:lpstr>
      <vt:lpstr>Title Name</vt:lpstr>
      <vt:lpstr>Title Name</vt:lpstr>
      <vt:lpstr>Title Name</vt:lpstr>
      <vt:lpstr>Title Name</vt:lpstr>
      <vt:lpstr>Sum of Two Integers</vt:lpstr>
      <vt:lpstr>8086 Pins Configuration</vt:lpstr>
      <vt:lpstr>Title Name</vt:lpstr>
      <vt:lpstr>Title Name</vt:lpstr>
      <vt:lpstr>Title Name</vt:lpstr>
      <vt:lpstr>PowerPoint Presentation</vt:lpstr>
      <vt:lpstr>Thank You - Arial 34 pt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2016-09-09T13:34:50Z</dcterms:created>
  <dcterms:modified xsi:type="dcterms:W3CDTF">2024-08-08T10:56:14Z</dcterms:modified>
</cp:coreProperties>
</file>