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  <p:sldMasterId id="2147484296" r:id="rId2"/>
  </p:sldMasterIdLst>
  <p:notesMasterIdLst>
    <p:notesMasterId r:id="rId14"/>
  </p:notesMasterIdLst>
  <p:handoutMasterIdLst>
    <p:handoutMasterId r:id="rId15"/>
  </p:handoutMasterIdLst>
  <p:sldIdLst>
    <p:sldId id="980" r:id="rId3"/>
    <p:sldId id="987" r:id="rId4"/>
    <p:sldId id="988" r:id="rId5"/>
    <p:sldId id="990" r:id="rId6"/>
    <p:sldId id="991" r:id="rId7"/>
    <p:sldId id="992" r:id="rId8"/>
    <p:sldId id="993" r:id="rId9"/>
    <p:sldId id="994" r:id="rId10"/>
    <p:sldId id="997" r:id="rId11"/>
    <p:sldId id="998" r:id="rId12"/>
    <p:sldId id="428" r:id="rId13"/>
  </p:sldIdLst>
  <p:sldSz cx="9144000" cy="6858000" type="screen4x3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VN Prasad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C1E0FF"/>
    <a:srgbClr val="FBF1B3"/>
    <a:srgbClr val="FFFFCC"/>
    <a:srgbClr val="EBF0F2"/>
    <a:srgbClr val="D5DFE4"/>
    <a:srgbClr val="009900"/>
    <a:srgbClr val="2F71A2"/>
    <a:srgbClr val="2F7184"/>
    <a:srgbClr val="5B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171933-4619-4E11-9A3F-F7608DF75F8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0" autoAdjust="0"/>
    <p:restoredTop sz="98387" autoAdjust="0"/>
  </p:normalViewPr>
  <p:slideViewPr>
    <p:cSldViewPr>
      <p:cViewPr varScale="1">
        <p:scale>
          <a:sx n="64" d="100"/>
          <a:sy n="64" d="100"/>
        </p:scale>
        <p:origin x="106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22"/>
    </p:cViewPr>
  </p:sorterViewPr>
  <p:notesViewPr>
    <p:cSldViewPr>
      <p:cViewPr varScale="1">
        <p:scale>
          <a:sx n="52" d="100"/>
          <a:sy n="52" d="100"/>
        </p:scale>
        <p:origin x="-2832" y="-108"/>
      </p:cViewPr>
      <p:guideLst>
        <p:guide orient="horz" pos="2880"/>
        <p:guide pos="2160"/>
        <p:guide orient="horz" pos="3224"/>
        <p:guide pos="223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EB745A5-3952-4467-A039-FB9EA0AFC76E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AE9AA9-BB6B-4AF6-9F4B-D9B5067D1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10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948D6C1-579C-43E6-BA90-5DE48973DA9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7A35FBF-25E3-40BE-9E2D-5992AD919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25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B7E87BE-ECB9-4915-A9FB-AC5A32E7C64D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299F9-016B-44F3-9982-C9355A2155B3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A6DD-3B24-4DF3-9704-5628DCCB3A4F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E324-7AFF-46B2-A17A-120FCC0BF172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30FB4-5FD8-4ECD-81D1-81B7DB878539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FA5C5-ACDE-4CE5-8F88-EAA3BB3D0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0BCCF-7462-48E6-B778-D24CBF182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3486-94B2-4EE8-9445-CF739CCAB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AD3D-6781-49D5-B9AF-0B5C050C7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8F54-97EB-4261-A859-2D2793E40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BCA20BF4-46A4-4C62-9717-542F3E07C11D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302A0-BDA2-4490-9595-ECCF8300A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D3E8-0EA2-4A17-AD95-4D1BE7040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34A9-DB4D-4F45-B954-56FE8F941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3F91C-DDBF-4D87-9E17-D4F5866A4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30F9E-5D22-4A54-B0B3-CAAB85DAD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900FD-6772-40C7-929B-48B8C155F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8AD5B4E8-8B51-4882-8119-31F6314D291B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B4147ACC-92FB-429D-8ACA-A583ECABA249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fld id="{272CADEB-BF3F-40FE-A6E1-8FB498EBFF75}" type="datetime4">
              <a:rPr lang="en-US"/>
              <a:pPr>
                <a:defRPr/>
              </a:pPr>
              <a:t>February 20,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8CC13-011D-4FF1-A91B-6F32563F3107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94FAC-2DE5-41E9-9A24-8A1E7CF1B5A0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FC0E5-92B9-4058-9E1A-1150FD45C641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0269C-98B0-431C-9C3C-6AD045396D3C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9370FD-357F-4AB4-A167-B810DFE2EDE9}" type="datetime4">
              <a:rPr lang="en-US"/>
              <a:pPr>
                <a:defRPr/>
              </a:pPr>
              <a:t>February 20, 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MSRIT, Bangalore - 54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174" r:id="rId1"/>
    <p:sldLayoutId id="2147485175" r:id="rId2"/>
    <p:sldLayoutId id="2147485176" r:id="rId3"/>
    <p:sldLayoutId id="2147485177" r:id="rId4"/>
    <p:sldLayoutId id="2147485178" r:id="rId5"/>
    <p:sldLayoutId id="2147485158" r:id="rId6"/>
    <p:sldLayoutId id="2147485159" r:id="rId7"/>
    <p:sldLayoutId id="2147485179" r:id="rId8"/>
    <p:sldLayoutId id="2147485160" r:id="rId9"/>
    <p:sldLayoutId id="2147485161" r:id="rId10"/>
    <p:sldLayoutId id="2147485162" r:id="rId11"/>
    <p:sldLayoutId id="2147485180" r:id="rId12"/>
    <p:sldLayoutId id="2147485181" r:id="rId13"/>
    <p:sldLayoutId id="2147485182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CA11FA-81BA-4E1A-93CB-0E664232FF38}" type="datetimeFigureOut">
              <a:rPr lang="en-US"/>
              <a:pPr>
                <a:defRPr/>
              </a:pPr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EF9D66-6EF7-4BF9-A9BC-950B47BDA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4" r:id="rId2"/>
    <p:sldLayoutId id="2147485165" r:id="rId3"/>
    <p:sldLayoutId id="2147485166" r:id="rId4"/>
    <p:sldLayoutId id="2147485167" r:id="rId5"/>
    <p:sldLayoutId id="2147485168" r:id="rId6"/>
    <p:sldLayoutId id="2147485169" r:id="rId7"/>
    <p:sldLayoutId id="2147485170" r:id="rId8"/>
    <p:sldLayoutId id="2147485171" r:id="rId9"/>
    <p:sldLayoutId id="2147485172" r:id="rId10"/>
    <p:sldLayoutId id="21474851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F71A2"/>
          </a:solidFill>
          <a:ln w="25400" cap="flat" cmpd="sng" algn="ctr">
            <a:noFill/>
            <a:prstDash val="solid"/>
          </a:ln>
          <a:effectLst/>
        </p:spPr>
        <p:txBody>
          <a:bodyPr anchor="t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FFFF0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FFFF0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FFFF0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FF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Title of Idea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9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109"/>
            <a:ext cx="131446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321677"/>
              </p:ext>
            </p:extLst>
          </p:nvPr>
        </p:nvGraphicFramePr>
        <p:xfrm>
          <a:off x="266700" y="2398788"/>
          <a:ext cx="8610600" cy="304799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8775">
                <a:tc>
                  <a:txBody>
                    <a:bodyPr/>
                    <a:lstStyle/>
                    <a:p>
                      <a:r>
                        <a:rPr lang="en-IN" dirty="0"/>
                        <a:t>S.NO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Roll</a:t>
                      </a:r>
                      <a:r>
                        <a:rPr lang="en-IN" baseline="0" dirty="0"/>
                        <a:t> No.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Branch &amp; Section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30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30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30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30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381001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FF00"/>
                </a:solidFill>
              </a:rPr>
              <a:t>ExEEd- ACADEMIC SUCCESS</a:t>
            </a:r>
            <a:endParaRPr lang="en-IN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References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alibri"/>
              <a:cs typeface="+mn-cs"/>
            </a:endParaRPr>
          </a:p>
        </p:txBody>
      </p:sp>
      <p:pic>
        <p:nvPicPr>
          <p:cNvPr id="154627" name="Picture 4" descr="http://www.hiltonheadislandbuilder.com/wp-content/uploads/2012/12/thank-you-c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A1906-51BE-4B49-A728-D60CC9E44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54629" name="Picture 5" descr="iare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Aim &amp; Objective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Problem Definition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Background of Idea (Who is it for?)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Background of Idea (</a:t>
            </a:r>
            <a:r>
              <a:rPr lang="en-GB" sz="2800" b="1" dirty="0">
                <a:solidFill>
                  <a:srgbClr val="FFFF00"/>
                </a:solidFill>
              </a:rPr>
              <a:t>What will it do?</a:t>
            </a:r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)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Background of Idea (Potential Markets)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Background of Idea (Unique Features)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Design &amp; Drawings of Prototype (Rough Sketches)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F0B1A-4043-42DB-8196-1BC5AC3AD6A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5366" name="Picture 6" descr="iare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240792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Conclusion </a:t>
            </a:r>
          </a:p>
          <a:p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19310</TotalTime>
  <Words>75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Berlin Sans FB</vt:lpstr>
      <vt:lpstr>Brush Script MT</vt:lpstr>
      <vt:lpstr>Calibri</vt:lpstr>
      <vt:lpstr>Franklin Gothic Book</vt:lpstr>
      <vt:lpstr>Wingdings 2</vt:lpstr>
      <vt:lpstr>Technic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med el</dc:creator>
  <cp:lastModifiedBy>Drchennupalli srinivasulu</cp:lastModifiedBy>
  <cp:revision>1884</cp:revision>
  <dcterms:created xsi:type="dcterms:W3CDTF">2011-03-29T09:15:57Z</dcterms:created>
  <dcterms:modified xsi:type="dcterms:W3CDTF">2021-02-20T08:14:15Z</dcterms:modified>
</cp:coreProperties>
</file>